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354" r:id="rId1"/>
  </p:sldMasterIdLst>
  <p:sldIdLst>
    <p:sldId id="256" r:id="rId2"/>
    <p:sldId id="281" r:id="rId3"/>
    <p:sldId id="304" r:id="rId4"/>
    <p:sldId id="303" r:id="rId5"/>
    <p:sldId id="300" r:id="rId6"/>
    <p:sldId id="302" r:id="rId7"/>
    <p:sldId id="301" r:id="rId8"/>
    <p:sldId id="305" r:id="rId9"/>
    <p:sldId id="267" r:id="rId10"/>
    <p:sldId id="273" r:id="rId11"/>
    <p:sldId id="308" r:id="rId12"/>
    <p:sldId id="311" r:id="rId13"/>
    <p:sldId id="307" r:id="rId14"/>
    <p:sldId id="306" r:id="rId15"/>
    <p:sldId id="272" r:id="rId16"/>
    <p:sldId id="310" r:id="rId17"/>
    <p:sldId id="309" r:id="rId18"/>
    <p:sldId id="282" r:id="rId19"/>
    <p:sldId id="299" r:id="rId20"/>
    <p:sldId id="275" r:id="rId21"/>
    <p:sldId id="284" r:id="rId22"/>
    <p:sldId id="270" r:id="rId23"/>
    <p:sldId id="296" r:id="rId24"/>
    <p:sldId id="295" r:id="rId25"/>
    <p:sldId id="294" r:id="rId26"/>
    <p:sldId id="289" r:id="rId27"/>
    <p:sldId id="293" r:id="rId28"/>
    <p:sldId id="297" r:id="rId29"/>
    <p:sldId id="292" r:id="rId30"/>
    <p:sldId id="286" r:id="rId31"/>
    <p:sldId id="291" r:id="rId32"/>
    <p:sldId id="287" r:id="rId33"/>
    <p:sldId id="277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994" autoAdjust="0"/>
    <p:restoredTop sz="94660"/>
  </p:normalViewPr>
  <p:slideViewPr>
    <p:cSldViewPr snapToGrid="0">
      <p:cViewPr>
        <p:scale>
          <a:sx n="100" d="100"/>
          <a:sy n="100" d="100"/>
        </p:scale>
        <p:origin x="1392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3859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514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27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094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8081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1416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4036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471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403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t>1/26/2018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355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369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883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5" r:id="rId1"/>
    <p:sldLayoutId id="2147484356" r:id="rId2"/>
    <p:sldLayoutId id="2147484357" r:id="rId3"/>
    <p:sldLayoutId id="2147484358" r:id="rId4"/>
    <p:sldLayoutId id="2147484359" r:id="rId5"/>
    <p:sldLayoutId id="2147484360" r:id="rId6"/>
    <p:sldLayoutId id="2147484361" r:id="rId7"/>
    <p:sldLayoutId id="2147484362" r:id="rId8"/>
    <p:sldLayoutId id="2147484363" r:id="rId9"/>
    <p:sldLayoutId id="2147484364" r:id="rId10"/>
    <p:sldLayoutId id="214748436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16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18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19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20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21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22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23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24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2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.vml"/><Relationship Id="rId4" Type="http://schemas.openxmlformats.org/officeDocument/2006/relationships/image" Target="../media/image26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.vml"/><Relationship Id="rId4" Type="http://schemas.openxmlformats.org/officeDocument/2006/relationships/image" Target="../media/image27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.vml"/><Relationship Id="rId4" Type="http://schemas.openxmlformats.org/officeDocument/2006/relationships/image" Target="../media/image28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.vml"/><Relationship Id="rId4" Type="http://schemas.openxmlformats.org/officeDocument/2006/relationships/image" Target="../media/image2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1" name="Rectangle 64">
            <a:extLst>
              <a:ext uri="{FF2B5EF4-FFF2-40B4-BE49-F238E27FC236}">
                <a16:creationId xmlns:a16="http://schemas.microsoft.com/office/drawing/2014/main" id="{4EBB098A-039D-49B2-A19C-F5DF1BB9176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66">
            <a:extLst>
              <a:ext uri="{FF2B5EF4-FFF2-40B4-BE49-F238E27FC236}">
                <a16:creationId xmlns:a16="http://schemas.microsoft.com/office/drawing/2014/main" id="{70F8A06C-4DFF-4DCA-B2DF-33226525702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" name="Rectangle 68">
            <a:extLst>
              <a:ext uri="{FF2B5EF4-FFF2-40B4-BE49-F238E27FC236}">
                <a16:creationId xmlns:a16="http://schemas.microsoft.com/office/drawing/2014/main" id="{27FCF486-ED0C-4BFB-B43C-D9B6D15DB2F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94" name="Straight Connector 70">
            <a:extLst>
              <a:ext uri="{FF2B5EF4-FFF2-40B4-BE49-F238E27FC236}">
                <a16:creationId xmlns:a16="http://schemas.microsoft.com/office/drawing/2014/main" id="{BF9B165B-9C50-4138-BDCA-58996E2767DA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fik 5">
            <a:extLst>
              <a:ext uri="{FF2B5EF4-FFF2-40B4-BE49-F238E27FC236}">
                <a16:creationId xmlns:a16="http://schemas.microsoft.com/office/drawing/2014/main" id="{6EB563DF-FA00-420B-AC4A-36C7E2E021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926369" y="640081"/>
            <a:ext cx="4877260" cy="50541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436ABF2-77F6-4C65-A4D6-8693E1F128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686015"/>
          </a:xfrm>
        </p:spPr>
        <p:txBody>
          <a:bodyPr>
            <a:normAutofit/>
          </a:bodyPr>
          <a:lstStyle/>
          <a:p>
            <a:r>
              <a:rPr lang="de-DE" sz="2400" dirty="0"/>
              <a:t>Implementation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dirty="0"/>
              <a:t>Deltas</a:t>
            </a:r>
            <a:br>
              <a:rPr lang="de-DE" dirty="0"/>
            </a:br>
            <a:r>
              <a:rPr lang="de-DE" sz="2400" dirty="0"/>
              <a:t>in Sets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A98913C-6612-41F6-BE91-060518F996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1238616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Jonas Eilers, Sergej Japs, Rajiv </a:t>
            </a:r>
            <a:r>
              <a:rPr lang="de-DE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thorat</a:t>
            </a:r>
            <a:endParaRPr lang="de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de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6027484-582F-4F1C-AEE4-6B46D56F2C35}"/>
              </a:ext>
            </a:extLst>
          </p:cNvPr>
          <p:cNvSpPr txBox="1"/>
          <p:nvPr/>
        </p:nvSpPr>
        <p:spPr>
          <a:xfrm>
            <a:off x="926369" y="6533048"/>
            <a:ext cx="1112878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solidFill>
                  <a:schemeClr val="bg1"/>
                </a:solidFill>
              </a:rPr>
              <a:t>* </a:t>
            </a:r>
            <a:r>
              <a:rPr lang="de-DE" sz="900" dirty="0" err="1">
                <a:solidFill>
                  <a:schemeClr val="bg1"/>
                </a:solidFill>
              </a:rPr>
              <a:t>based</a:t>
            </a:r>
            <a:r>
              <a:rPr lang="de-DE" sz="900" dirty="0">
                <a:solidFill>
                  <a:schemeClr val="bg1"/>
                </a:solidFill>
              </a:rPr>
              <a:t> on: </a:t>
            </a:r>
            <a:r>
              <a:rPr lang="en-US" sz="900" dirty="0">
                <a:solidFill>
                  <a:schemeClr val="bg1"/>
                </a:solidFill>
              </a:rPr>
              <a:t>An Introduction to Triple Graph Grammars as an Implementation of the Delta-Lens Framework, Anthony </a:t>
            </a:r>
            <a:r>
              <a:rPr lang="en-US" sz="900" dirty="0" err="1">
                <a:solidFill>
                  <a:schemeClr val="bg1"/>
                </a:solidFill>
              </a:rPr>
              <a:t>Anjorin</a:t>
            </a:r>
            <a:r>
              <a:rPr lang="en-US" sz="900" dirty="0">
                <a:solidFill>
                  <a:schemeClr val="bg1"/>
                </a:solidFill>
              </a:rPr>
              <a:t>, University of Paderborn, Germany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E9F883B2-61FA-41D2-8B33-FCF3354DECDA}"/>
              </a:ext>
            </a:extLst>
          </p:cNvPr>
          <p:cNvSpPr txBox="1"/>
          <p:nvPr/>
        </p:nvSpPr>
        <p:spPr>
          <a:xfrm>
            <a:off x="9190653" y="3111158"/>
            <a:ext cx="4105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503415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7EB3AD1-6ECB-43B3-8F8B-FC35538743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Delta </a:t>
            </a:r>
            <a:r>
              <a:rPr lang="de-DE" dirty="0" err="1"/>
              <a:t>Composition</a:t>
            </a:r>
            <a:endParaRPr lang="de-DE" dirty="0"/>
          </a:p>
        </p:txBody>
      </p:sp>
      <p:sp>
        <p:nvSpPr>
          <p:cNvPr id="7" name="Untertitel 6">
            <a:extLst>
              <a:ext uri="{FF2B5EF4-FFF2-40B4-BE49-F238E27FC236}">
                <a16:creationId xmlns:a16="http://schemas.microsoft.com/office/drawing/2014/main" id="{2496AA12-FCF9-434D-8C9D-272518CC5A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5833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Category</a:t>
            </a:r>
            <a:r>
              <a:rPr lang="de-DE" sz="2000" b="1" dirty="0">
                <a:solidFill>
                  <a:schemeClr val="bg1"/>
                </a:solidFill>
              </a:rPr>
              <a:t> D, Underlying </a:t>
            </a:r>
            <a:r>
              <a:rPr lang="de-DE" sz="2000" b="1" dirty="0" err="1">
                <a:solidFill>
                  <a:schemeClr val="bg1"/>
                </a:solidFill>
              </a:rPr>
              <a:t>Category</a:t>
            </a:r>
            <a:r>
              <a:rPr lang="de-DE" sz="2000" b="1" dirty="0">
                <a:solidFill>
                  <a:schemeClr val="bg1"/>
                </a:solidFill>
              </a:rPr>
              <a:t> C </a:t>
            </a:r>
            <a:r>
              <a:rPr lang="de-DE" sz="2000" b="1" dirty="0" err="1">
                <a:solidFill>
                  <a:schemeClr val="bg1"/>
                </a:solidFill>
              </a:rPr>
              <a:t>with</a:t>
            </a:r>
            <a:r>
              <a:rPr lang="de-DE" sz="2000" b="1" dirty="0">
                <a:solidFill>
                  <a:schemeClr val="bg1"/>
                </a:solidFill>
              </a:rPr>
              <a:t> </a:t>
            </a:r>
            <a:r>
              <a:rPr lang="de-DE" sz="2000" b="1" dirty="0" err="1">
                <a:solidFill>
                  <a:schemeClr val="bg1"/>
                </a:solidFill>
              </a:rPr>
              <a:t>Pullbacks</a:t>
            </a:r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12" name="Objekt 11">
            <a:extLst>
              <a:ext uri="{FF2B5EF4-FFF2-40B4-BE49-F238E27FC236}">
                <a16:creationId xmlns:a16="http://schemas.microsoft.com/office/drawing/2014/main" id="{E011A169-A76D-4026-A34E-2166D67E07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8061015"/>
              </p:ext>
            </p:extLst>
          </p:nvPr>
        </p:nvGraphicFramePr>
        <p:xfrm>
          <a:off x="1905202" y="585788"/>
          <a:ext cx="9043231" cy="539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54" name="Visio" r:id="rId3" imgW="11824650" imgH="7054549" progId="Visio.Drawing.11">
                  <p:embed/>
                </p:oleObj>
              </mc:Choice>
              <mc:Fallback>
                <p:oleObj name="Visio" r:id="rId3" imgW="11824650" imgH="7054549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05202" y="585788"/>
                        <a:ext cx="9043231" cy="539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6813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bg1"/>
                </a:solidFill>
              </a:rPr>
              <a:t>Delta </a:t>
            </a:r>
            <a:r>
              <a:rPr lang="de-DE" sz="2000" b="1" dirty="0" err="1">
                <a:solidFill>
                  <a:schemeClr val="bg1"/>
                </a:solidFill>
              </a:rPr>
              <a:t>Composition</a:t>
            </a:r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Objekt 1">
            <a:extLst>
              <a:ext uri="{FF2B5EF4-FFF2-40B4-BE49-F238E27FC236}">
                <a16:creationId xmlns:a16="http://schemas.microsoft.com/office/drawing/2014/main" id="{E3C3EF18-2C72-4E16-A4DA-116E3AE63D6A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2924627" y="585788"/>
          <a:ext cx="6359525" cy="539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45" name="Visio" r:id="rId3" imgW="9548986" imgH="8100217" progId="Visio.Drawing.11">
                  <p:embed/>
                </p:oleObj>
              </mc:Choice>
              <mc:Fallback>
                <p:oleObj name="Visio" r:id="rId3" imgW="9548986" imgH="8100217" progId="Visio.Drawing.11">
                  <p:embed/>
                  <p:pic>
                    <p:nvPicPr>
                      <p:cNvPr id="2" name="Objekt 1">
                        <a:extLst>
                          <a:ext uri="{FF2B5EF4-FFF2-40B4-BE49-F238E27FC236}">
                            <a16:creationId xmlns:a16="http://schemas.microsoft.com/office/drawing/2014/main" id="{E3C3EF18-2C72-4E16-A4DA-116E3AE63D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24627" y="585788"/>
                        <a:ext cx="6359525" cy="539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6737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bg1"/>
                </a:solidFill>
              </a:rPr>
              <a:t>Delta </a:t>
            </a:r>
            <a:r>
              <a:rPr lang="de-DE" sz="2000" b="1" dirty="0" err="1">
                <a:solidFill>
                  <a:schemeClr val="bg1"/>
                </a:solidFill>
              </a:rPr>
              <a:t>Composition</a:t>
            </a:r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Objekt 1">
            <a:extLst>
              <a:ext uri="{FF2B5EF4-FFF2-40B4-BE49-F238E27FC236}">
                <a16:creationId xmlns:a16="http://schemas.microsoft.com/office/drawing/2014/main" id="{E3C3EF18-2C72-4E16-A4DA-116E3AE63D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6070446"/>
              </p:ext>
            </p:extLst>
          </p:nvPr>
        </p:nvGraphicFramePr>
        <p:xfrm>
          <a:off x="2916238" y="585788"/>
          <a:ext cx="6359525" cy="539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75" name="Visio" r:id="rId3" imgW="9548986" imgH="8100217" progId="Visio.Drawing.11">
                  <p:embed/>
                </p:oleObj>
              </mc:Choice>
              <mc:Fallback>
                <p:oleObj name="Visio" r:id="rId3" imgW="9548986" imgH="8100217" progId="Visio.Drawing.11">
                  <p:embed/>
                  <p:pic>
                    <p:nvPicPr>
                      <p:cNvPr id="2" name="Objekt 1">
                        <a:extLst>
                          <a:ext uri="{FF2B5EF4-FFF2-40B4-BE49-F238E27FC236}">
                            <a16:creationId xmlns:a16="http://schemas.microsoft.com/office/drawing/2014/main" id="{E3C3EF18-2C72-4E16-A4DA-116E3AE63D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16238" y="585788"/>
                        <a:ext cx="6359525" cy="539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13698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bg1"/>
                </a:solidFill>
              </a:rPr>
              <a:t>Delta </a:t>
            </a:r>
            <a:r>
              <a:rPr lang="de-DE" sz="2000" b="1" dirty="0" err="1">
                <a:solidFill>
                  <a:schemeClr val="bg1"/>
                </a:solidFill>
              </a:rPr>
              <a:t>Composition</a:t>
            </a:r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Objekt 1">
            <a:extLst>
              <a:ext uri="{FF2B5EF4-FFF2-40B4-BE49-F238E27FC236}">
                <a16:creationId xmlns:a16="http://schemas.microsoft.com/office/drawing/2014/main" id="{E3C3EF18-2C72-4E16-A4DA-116E3AE63D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5338231"/>
              </p:ext>
            </p:extLst>
          </p:nvPr>
        </p:nvGraphicFramePr>
        <p:xfrm>
          <a:off x="2916238" y="574675"/>
          <a:ext cx="6359525" cy="5418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6328" name="Visio" r:id="rId3" imgW="9548986" imgH="8132563" progId="Visio.Drawing.11">
                  <p:embed/>
                </p:oleObj>
              </mc:Choice>
              <mc:Fallback>
                <p:oleObj name="Visio" r:id="rId3" imgW="9548986" imgH="8132563" progId="Visio.Drawing.11">
                  <p:embed/>
                  <p:pic>
                    <p:nvPicPr>
                      <p:cNvPr id="2" name="Objekt 1">
                        <a:extLst>
                          <a:ext uri="{FF2B5EF4-FFF2-40B4-BE49-F238E27FC236}">
                            <a16:creationId xmlns:a16="http://schemas.microsoft.com/office/drawing/2014/main" id="{E3C3EF18-2C72-4E16-A4DA-116E3AE63D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16238" y="574675"/>
                        <a:ext cx="6359525" cy="5418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89101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bg1"/>
                </a:solidFill>
              </a:rPr>
              <a:t>Delta </a:t>
            </a:r>
            <a:r>
              <a:rPr lang="de-DE" sz="2000" b="1" dirty="0" err="1">
                <a:solidFill>
                  <a:schemeClr val="bg1"/>
                </a:solidFill>
              </a:rPr>
              <a:t>Composition</a:t>
            </a:r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Objekt 1">
            <a:extLst>
              <a:ext uri="{FF2B5EF4-FFF2-40B4-BE49-F238E27FC236}">
                <a16:creationId xmlns:a16="http://schemas.microsoft.com/office/drawing/2014/main" id="{E3C3EF18-2C72-4E16-A4DA-116E3AE63D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0466616"/>
              </p:ext>
            </p:extLst>
          </p:nvPr>
        </p:nvGraphicFramePr>
        <p:xfrm>
          <a:off x="2915444" y="573923"/>
          <a:ext cx="6361112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79" name="Visio" r:id="rId3" imgW="9548986" imgH="8132563" progId="Visio.Drawing.11">
                  <p:embed/>
                </p:oleObj>
              </mc:Choice>
              <mc:Fallback>
                <p:oleObj name="Visio" r:id="rId3" imgW="9548986" imgH="8132563" progId="Visio.Drawing.11">
                  <p:embed/>
                  <p:pic>
                    <p:nvPicPr>
                      <p:cNvPr id="2" name="Objekt 1">
                        <a:extLst>
                          <a:ext uri="{FF2B5EF4-FFF2-40B4-BE49-F238E27FC236}">
                            <a16:creationId xmlns:a16="http://schemas.microsoft.com/office/drawing/2014/main" id="{E3C3EF18-2C72-4E16-A4DA-116E3AE63D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15444" y="573923"/>
                        <a:ext cx="6361112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15039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bg1"/>
                </a:solidFill>
              </a:rPr>
              <a:t>Delta </a:t>
            </a:r>
            <a:r>
              <a:rPr lang="de-DE" sz="2000" b="1" dirty="0" err="1">
                <a:solidFill>
                  <a:schemeClr val="bg1"/>
                </a:solidFill>
              </a:rPr>
              <a:t>Composition</a:t>
            </a:r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Objekt 1">
            <a:extLst>
              <a:ext uri="{FF2B5EF4-FFF2-40B4-BE49-F238E27FC236}">
                <a16:creationId xmlns:a16="http://schemas.microsoft.com/office/drawing/2014/main" id="{E3C3EF18-2C72-4E16-A4DA-116E3AE63D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7614829"/>
              </p:ext>
            </p:extLst>
          </p:nvPr>
        </p:nvGraphicFramePr>
        <p:xfrm>
          <a:off x="2915444" y="573923"/>
          <a:ext cx="6361112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399" name="Visio" r:id="rId3" imgW="9548986" imgH="8132563" progId="Visio.Drawing.11">
                  <p:embed/>
                </p:oleObj>
              </mc:Choice>
              <mc:Fallback>
                <p:oleObj name="Visio" r:id="rId3" imgW="9548986" imgH="8132563" progId="Visio.Drawing.11">
                  <p:embed/>
                  <p:pic>
                    <p:nvPicPr>
                      <p:cNvPr id="2" name="Objekt 1">
                        <a:extLst>
                          <a:ext uri="{FF2B5EF4-FFF2-40B4-BE49-F238E27FC236}">
                            <a16:creationId xmlns:a16="http://schemas.microsoft.com/office/drawing/2014/main" id="{E3C3EF18-2C72-4E16-A4DA-116E3AE63D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15444" y="573923"/>
                        <a:ext cx="6361112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204425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bg1"/>
                </a:solidFill>
              </a:rPr>
              <a:t>Delta </a:t>
            </a:r>
            <a:r>
              <a:rPr lang="de-DE" sz="2000" b="1" dirty="0" err="1">
                <a:solidFill>
                  <a:schemeClr val="bg1"/>
                </a:solidFill>
              </a:rPr>
              <a:t>Composition</a:t>
            </a:r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Objekt 1">
            <a:extLst>
              <a:ext uri="{FF2B5EF4-FFF2-40B4-BE49-F238E27FC236}">
                <a16:creationId xmlns:a16="http://schemas.microsoft.com/office/drawing/2014/main" id="{E3C3EF18-2C72-4E16-A4DA-116E3AE63D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1462343"/>
              </p:ext>
            </p:extLst>
          </p:nvPr>
        </p:nvGraphicFramePr>
        <p:xfrm>
          <a:off x="2459038" y="455613"/>
          <a:ext cx="7275512" cy="565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24" name="Visio" r:id="rId3" imgW="10923502" imgH="8491547" progId="Visio.Drawing.11">
                  <p:embed/>
                </p:oleObj>
              </mc:Choice>
              <mc:Fallback>
                <p:oleObj name="Visio" r:id="rId3" imgW="10923502" imgH="8491547" progId="Visio.Drawing.11">
                  <p:embed/>
                  <p:pic>
                    <p:nvPicPr>
                      <p:cNvPr id="2" name="Objekt 1">
                        <a:extLst>
                          <a:ext uri="{FF2B5EF4-FFF2-40B4-BE49-F238E27FC236}">
                            <a16:creationId xmlns:a16="http://schemas.microsoft.com/office/drawing/2014/main" id="{E3C3EF18-2C72-4E16-A4DA-116E3AE63D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59038" y="455613"/>
                        <a:ext cx="7275512" cy="565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673086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7EB3AD1-6ECB-43B3-8F8B-FC35538743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Implementation</a:t>
            </a:r>
          </a:p>
        </p:txBody>
      </p:sp>
      <p:sp>
        <p:nvSpPr>
          <p:cNvPr id="7" name="Untertitel 6">
            <a:extLst>
              <a:ext uri="{FF2B5EF4-FFF2-40B4-BE49-F238E27FC236}">
                <a16:creationId xmlns:a16="http://schemas.microsoft.com/office/drawing/2014/main" id="{2496AA12-FCF9-434D-8C9D-272518CC5A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61320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7EB3AD1-6ECB-43B3-8F8B-FC35538743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Appendix</a:t>
            </a:r>
          </a:p>
        </p:txBody>
      </p:sp>
      <p:sp>
        <p:nvSpPr>
          <p:cNvPr id="7" name="Untertitel 6">
            <a:extLst>
              <a:ext uri="{FF2B5EF4-FFF2-40B4-BE49-F238E27FC236}">
                <a16:creationId xmlns:a16="http://schemas.microsoft.com/office/drawing/2014/main" id="{2496AA12-FCF9-434D-8C9D-272518CC5A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6071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7EB3AD1-6ECB-43B3-8F8B-FC35538743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Introduction</a:t>
            </a:r>
            <a:endParaRPr lang="de-DE" dirty="0"/>
          </a:p>
        </p:txBody>
      </p:sp>
      <p:sp>
        <p:nvSpPr>
          <p:cNvPr id="7" name="Untertitel 6">
            <a:extLst>
              <a:ext uri="{FF2B5EF4-FFF2-40B4-BE49-F238E27FC236}">
                <a16:creationId xmlns:a16="http://schemas.microsoft.com/office/drawing/2014/main" id="{2496AA12-FCF9-434D-8C9D-272518CC5A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22958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Introduction</a:t>
            </a:r>
            <a:r>
              <a:rPr lang="de-DE" sz="2000" b="1" dirty="0">
                <a:solidFill>
                  <a:schemeClr val="bg1"/>
                </a:solidFill>
              </a:rPr>
              <a:t>: </a:t>
            </a:r>
            <a:r>
              <a:rPr lang="de-DE" sz="2000" b="1" dirty="0" err="1">
                <a:solidFill>
                  <a:schemeClr val="bg1"/>
                </a:solidFill>
              </a:rPr>
              <a:t>Restructure</a:t>
            </a:r>
            <a:r>
              <a:rPr lang="de-DE" sz="2000" b="1" dirty="0">
                <a:solidFill>
                  <a:schemeClr val="bg1"/>
                </a:solidFill>
              </a:rPr>
              <a:t> Departments</a:t>
            </a:r>
          </a:p>
          <a:p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Objekt 1">
            <a:extLst>
              <a:ext uri="{FF2B5EF4-FFF2-40B4-BE49-F238E27FC236}">
                <a16:creationId xmlns:a16="http://schemas.microsoft.com/office/drawing/2014/main" id="{E3C3EF18-2C72-4E16-A4DA-116E3AE63D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6695655"/>
              </p:ext>
            </p:extLst>
          </p:nvPr>
        </p:nvGraphicFramePr>
        <p:xfrm>
          <a:off x="2916238" y="2594180"/>
          <a:ext cx="6359525" cy="339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24" name="Visio" r:id="rId3" imgW="9548986" imgH="5090474" progId="Visio.Drawing.11">
                  <p:embed/>
                </p:oleObj>
              </mc:Choice>
              <mc:Fallback>
                <p:oleObj name="Visio" r:id="rId3" imgW="9548986" imgH="5090474" progId="Visio.Drawing.11">
                  <p:embed/>
                  <p:pic>
                    <p:nvPicPr>
                      <p:cNvPr id="2" name="Objekt 1">
                        <a:extLst>
                          <a:ext uri="{FF2B5EF4-FFF2-40B4-BE49-F238E27FC236}">
                            <a16:creationId xmlns:a16="http://schemas.microsoft.com/office/drawing/2014/main" id="{E3C3EF18-2C72-4E16-A4DA-116E3AE63D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16238" y="2594180"/>
                        <a:ext cx="6359525" cy="3390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083717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Introduction</a:t>
            </a:r>
            <a:r>
              <a:rPr lang="de-DE" sz="2000" b="1" dirty="0">
                <a:solidFill>
                  <a:schemeClr val="bg1"/>
                </a:solidFill>
              </a:rPr>
              <a:t>: </a:t>
            </a:r>
            <a:r>
              <a:rPr lang="de-DE" sz="2000" b="1" dirty="0" err="1">
                <a:solidFill>
                  <a:schemeClr val="bg1"/>
                </a:solidFill>
              </a:rPr>
              <a:t>Restructure</a:t>
            </a:r>
            <a:r>
              <a:rPr lang="de-DE" sz="2000" b="1" dirty="0">
                <a:solidFill>
                  <a:schemeClr val="bg1"/>
                </a:solidFill>
              </a:rPr>
              <a:t> Departments</a:t>
            </a:r>
          </a:p>
          <a:p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Objekt 1">
            <a:extLst>
              <a:ext uri="{FF2B5EF4-FFF2-40B4-BE49-F238E27FC236}">
                <a16:creationId xmlns:a16="http://schemas.microsoft.com/office/drawing/2014/main" id="{E3C3EF18-2C72-4E16-A4DA-116E3AE63D6A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2916237" y="2585789"/>
          <a:ext cx="6359525" cy="339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27" name="Visio" r:id="rId3" imgW="9548986" imgH="5090474" progId="Visio.Drawing.11">
                  <p:embed/>
                </p:oleObj>
              </mc:Choice>
              <mc:Fallback>
                <p:oleObj name="Visio" r:id="rId3" imgW="9548986" imgH="5090474" progId="Visio.Drawing.11">
                  <p:embed/>
                  <p:pic>
                    <p:nvPicPr>
                      <p:cNvPr id="2" name="Objekt 1">
                        <a:extLst>
                          <a:ext uri="{FF2B5EF4-FFF2-40B4-BE49-F238E27FC236}">
                            <a16:creationId xmlns:a16="http://schemas.microsoft.com/office/drawing/2014/main" id="{E3C3EF18-2C72-4E16-A4DA-116E3AE63D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16237" y="2585789"/>
                        <a:ext cx="6359525" cy="3390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78029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Introduction</a:t>
            </a:r>
            <a:r>
              <a:rPr lang="de-DE" sz="2000" b="1" dirty="0">
                <a:solidFill>
                  <a:schemeClr val="bg1"/>
                </a:solidFill>
              </a:rPr>
              <a:t>: </a:t>
            </a:r>
            <a:r>
              <a:rPr lang="de-DE" sz="2000" b="1" dirty="0" err="1">
                <a:solidFill>
                  <a:schemeClr val="bg1"/>
                </a:solidFill>
              </a:rPr>
              <a:t>Restructure</a:t>
            </a:r>
            <a:r>
              <a:rPr lang="de-DE" sz="2000" b="1" dirty="0">
                <a:solidFill>
                  <a:schemeClr val="bg1"/>
                </a:solidFill>
              </a:rPr>
              <a:t> Departments</a:t>
            </a:r>
          </a:p>
          <a:p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Objekt 1">
            <a:extLst>
              <a:ext uri="{FF2B5EF4-FFF2-40B4-BE49-F238E27FC236}">
                <a16:creationId xmlns:a16="http://schemas.microsoft.com/office/drawing/2014/main" id="{E3C3EF18-2C72-4E16-A4DA-116E3AE63D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9105092"/>
              </p:ext>
            </p:extLst>
          </p:nvPr>
        </p:nvGraphicFramePr>
        <p:xfrm>
          <a:off x="2916237" y="2585789"/>
          <a:ext cx="6359525" cy="339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82" name="Visio" r:id="rId3" imgW="9548986" imgH="5090474" progId="Visio.Drawing.11">
                  <p:embed/>
                </p:oleObj>
              </mc:Choice>
              <mc:Fallback>
                <p:oleObj name="Visio" r:id="rId3" imgW="9548986" imgH="5090474" progId="Visio.Drawing.11">
                  <p:embed/>
                  <p:pic>
                    <p:nvPicPr>
                      <p:cNvPr id="2" name="Objekt 1">
                        <a:extLst>
                          <a:ext uri="{FF2B5EF4-FFF2-40B4-BE49-F238E27FC236}">
                            <a16:creationId xmlns:a16="http://schemas.microsoft.com/office/drawing/2014/main" id="{E3C3EF18-2C72-4E16-A4DA-116E3AE63D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16237" y="2585789"/>
                        <a:ext cx="6359525" cy="3390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658173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Introduction</a:t>
            </a:r>
            <a:r>
              <a:rPr lang="de-DE" sz="2000" b="1" dirty="0">
                <a:solidFill>
                  <a:schemeClr val="bg1"/>
                </a:solidFill>
              </a:rPr>
              <a:t>: </a:t>
            </a:r>
            <a:r>
              <a:rPr lang="de-DE" sz="2000" b="1" dirty="0" err="1">
                <a:solidFill>
                  <a:schemeClr val="bg1"/>
                </a:solidFill>
              </a:rPr>
              <a:t>Restructure</a:t>
            </a:r>
            <a:r>
              <a:rPr lang="de-DE" sz="2000" b="1" dirty="0">
                <a:solidFill>
                  <a:schemeClr val="bg1"/>
                </a:solidFill>
              </a:rPr>
              <a:t> Departments</a:t>
            </a:r>
          </a:p>
          <a:p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Objekt 1">
            <a:extLst>
              <a:ext uri="{FF2B5EF4-FFF2-40B4-BE49-F238E27FC236}">
                <a16:creationId xmlns:a16="http://schemas.microsoft.com/office/drawing/2014/main" id="{E3C3EF18-2C72-4E16-A4DA-116E3AE63D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9967614"/>
              </p:ext>
            </p:extLst>
          </p:nvPr>
        </p:nvGraphicFramePr>
        <p:xfrm>
          <a:off x="2768164" y="413886"/>
          <a:ext cx="8351838" cy="5724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11" name="Visio" r:id="rId3" imgW="12540797" imgH="8595478" progId="Visio.Drawing.11">
                  <p:embed/>
                </p:oleObj>
              </mc:Choice>
              <mc:Fallback>
                <p:oleObj name="Visio" r:id="rId3" imgW="12540797" imgH="8595478" progId="Visio.Drawing.11">
                  <p:embed/>
                  <p:pic>
                    <p:nvPicPr>
                      <p:cNvPr id="2" name="Objekt 1">
                        <a:extLst>
                          <a:ext uri="{FF2B5EF4-FFF2-40B4-BE49-F238E27FC236}">
                            <a16:creationId xmlns:a16="http://schemas.microsoft.com/office/drawing/2014/main" id="{E3C3EF18-2C72-4E16-A4DA-116E3AE63D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68164" y="413886"/>
                        <a:ext cx="8351838" cy="5724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500155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Introduction</a:t>
            </a:r>
            <a:r>
              <a:rPr lang="de-DE" sz="2000" b="1" dirty="0">
                <a:solidFill>
                  <a:schemeClr val="bg1"/>
                </a:solidFill>
              </a:rPr>
              <a:t>: </a:t>
            </a:r>
            <a:r>
              <a:rPr lang="de-DE" sz="2000" b="1" dirty="0" err="1">
                <a:solidFill>
                  <a:schemeClr val="bg1"/>
                </a:solidFill>
              </a:rPr>
              <a:t>Restructure</a:t>
            </a:r>
            <a:r>
              <a:rPr lang="de-DE" sz="2000" b="1" dirty="0">
                <a:solidFill>
                  <a:schemeClr val="bg1"/>
                </a:solidFill>
              </a:rPr>
              <a:t> Departments</a:t>
            </a:r>
          </a:p>
          <a:p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Objekt 1">
            <a:extLst>
              <a:ext uri="{FF2B5EF4-FFF2-40B4-BE49-F238E27FC236}">
                <a16:creationId xmlns:a16="http://schemas.microsoft.com/office/drawing/2014/main" id="{E3C3EF18-2C72-4E16-A4DA-116E3AE63D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4531497"/>
              </p:ext>
            </p:extLst>
          </p:nvPr>
        </p:nvGraphicFramePr>
        <p:xfrm>
          <a:off x="2768164" y="413886"/>
          <a:ext cx="8351838" cy="5724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92" name="Visio" r:id="rId3" imgW="12540797" imgH="8595478" progId="Visio.Drawing.11">
                  <p:embed/>
                </p:oleObj>
              </mc:Choice>
              <mc:Fallback>
                <p:oleObj name="Visio" r:id="rId3" imgW="12540797" imgH="8595478" progId="Visio.Drawing.11">
                  <p:embed/>
                  <p:pic>
                    <p:nvPicPr>
                      <p:cNvPr id="2" name="Objekt 1">
                        <a:extLst>
                          <a:ext uri="{FF2B5EF4-FFF2-40B4-BE49-F238E27FC236}">
                            <a16:creationId xmlns:a16="http://schemas.microsoft.com/office/drawing/2014/main" id="{E3C3EF18-2C72-4E16-A4DA-116E3AE63D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68164" y="413886"/>
                        <a:ext cx="8351838" cy="5724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551948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Introduction</a:t>
            </a:r>
            <a:r>
              <a:rPr lang="de-DE" sz="2000" b="1" dirty="0">
                <a:solidFill>
                  <a:schemeClr val="bg1"/>
                </a:solidFill>
              </a:rPr>
              <a:t>: </a:t>
            </a:r>
            <a:r>
              <a:rPr lang="de-DE" sz="2000" b="1" dirty="0" err="1">
                <a:solidFill>
                  <a:schemeClr val="bg1"/>
                </a:solidFill>
              </a:rPr>
              <a:t>Restructure</a:t>
            </a:r>
            <a:r>
              <a:rPr lang="de-DE" sz="2000" b="1" dirty="0">
                <a:solidFill>
                  <a:schemeClr val="bg1"/>
                </a:solidFill>
              </a:rPr>
              <a:t> Departments</a:t>
            </a:r>
          </a:p>
          <a:p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Objekt 1">
            <a:extLst>
              <a:ext uri="{FF2B5EF4-FFF2-40B4-BE49-F238E27FC236}">
                <a16:creationId xmlns:a16="http://schemas.microsoft.com/office/drawing/2014/main" id="{E3C3EF18-2C72-4E16-A4DA-116E3AE63D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6850252"/>
              </p:ext>
            </p:extLst>
          </p:nvPr>
        </p:nvGraphicFramePr>
        <p:xfrm>
          <a:off x="2768164" y="413886"/>
          <a:ext cx="8351838" cy="5724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6" name="Visio" r:id="rId3" imgW="12540797" imgH="8595478" progId="Visio.Drawing.11">
                  <p:embed/>
                </p:oleObj>
              </mc:Choice>
              <mc:Fallback>
                <p:oleObj name="Visio" r:id="rId3" imgW="12540797" imgH="8595478" progId="Visio.Drawing.11">
                  <p:embed/>
                  <p:pic>
                    <p:nvPicPr>
                      <p:cNvPr id="2" name="Objekt 1">
                        <a:extLst>
                          <a:ext uri="{FF2B5EF4-FFF2-40B4-BE49-F238E27FC236}">
                            <a16:creationId xmlns:a16="http://schemas.microsoft.com/office/drawing/2014/main" id="{E3C3EF18-2C72-4E16-A4DA-116E3AE63D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68164" y="413886"/>
                        <a:ext cx="8351838" cy="5724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631046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Introduction</a:t>
            </a:r>
            <a:r>
              <a:rPr lang="de-DE" sz="2000" b="1" dirty="0">
                <a:solidFill>
                  <a:schemeClr val="bg1"/>
                </a:solidFill>
              </a:rPr>
              <a:t>: </a:t>
            </a:r>
            <a:r>
              <a:rPr lang="de-DE" sz="2000" b="1" dirty="0" err="1">
                <a:solidFill>
                  <a:schemeClr val="bg1"/>
                </a:solidFill>
              </a:rPr>
              <a:t>Restructure</a:t>
            </a:r>
            <a:r>
              <a:rPr lang="de-DE" sz="2000" b="1" dirty="0">
                <a:solidFill>
                  <a:schemeClr val="bg1"/>
                </a:solidFill>
              </a:rPr>
              <a:t> Departments</a:t>
            </a:r>
          </a:p>
          <a:p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Objekt 1">
            <a:extLst>
              <a:ext uri="{FF2B5EF4-FFF2-40B4-BE49-F238E27FC236}">
                <a16:creationId xmlns:a16="http://schemas.microsoft.com/office/drawing/2014/main" id="{E3C3EF18-2C72-4E16-A4DA-116E3AE63D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9341146"/>
              </p:ext>
            </p:extLst>
          </p:nvPr>
        </p:nvGraphicFramePr>
        <p:xfrm>
          <a:off x="2768164" y="413886"/>
          <a:ext cx="8351838" cy="5724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1" name="Visio" r:id="rId3" imgW="12540797" imgH="8595478" progId="Visio.Drawing.11">
                  <p:embed/>
                </p:oleObj>
              </mc:Choice>
              <mc:Fallback>
                <p:oleObj name="Visio" r:id="rId3" imgW="12540797" imgH="8595478" progId="Visio.Drawing.11">
                  <p:embed/>
                  <p:pic>
                    <p:nvPicPr>
                      <p:cNvPr id="2" name="Objekt 1">
                        <a:extLst>
                          <a:ext uri="{FF2B5EF4-FFF2-40B4-BE49-F238E27FC236}">
                            <a16:creationId xmlns:a16="http://schemas.microsoft.com/office/drawing/2014/main" id="{E3C3EF18-2C72-4E16-A4DA-116E3AE63D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68164" y="413886"/>
                        <a:ext cx="8351838" cy="5724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128588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Introduction</a:t>
            </a:r>
            <a:r>
              <a:rPr lang="de-DE" sz="2000" b="1" dirty="0">
                <a:solidFill>
                  <a:schemeClr val="bg1"/>
                </a:solidFill>
              </a:rPr>
              <a:t>: </a:t>
            </a:r>
            <a:r>
              <a:rPr lang="de-DE" sz="2000" b="1" dirty="0" err="1">
                <a:solidFill>
                  <a:schemeClr val="bg1"/>
                </a:solidFill>
              </a:rPr>
              <a:t>Restructure</a:t>
            </a:r>
            <a:r>
              <a:rPr lang="de-DE" sz="2000" b="1" dirty="0">
                <a:solidFill>
                  <a:schemeClr val="bg1"/>
                </a:solidFill>
              </a:rPr>
              <a:t> Departments</a:t>
            </a:r>
          </a:p>
          <a:p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Objekt 1">
            <a:extLst>
              <a:ext uri="{FF2B5EF4-FFF2-40B4-BE49-F238E27FC236}">
                <a16:creationId xmlns:a16="http://schemas.microsoft.com/office/drawing/2014/main" id="{E3C3EF18-2C72-4E16-A4DA-116E3AE63D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9407991"/>
              </p:ext>
            </p:extLst>
          </p:nvPr>
        </p:nvGraphicFramePr>
        <p:xfrm>
          <a:off x="2768164" y="413886"/>
          <a:ext cx="8351838" cy="5724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40" name="Visio" r:id="rId3" imgW="12540797" imgH="8595478" progId="Visio.Drawing.11">
                  <p:embed/>
                </p:oleObj>
              </mc:Choice>
              <mc:Fallback>
                <p:oleObj name="Visio" r:id="rId3" imgW="12540797" imgH="8595478" progId="Visio.Drawing.11">
                  <p:embed/>
                  <p:pic>
                    <p:nvPicPr>
                      <p:cNvPr id="2" name="Objekt 1">
                        <a:extLst>
                          <a:ext uri="{FF2B5EF4-FFF2-40B4-BE49-F238E27FC236}">
                            <a16:creationId xmlns:a16="http://schemas.microsoft.com/office/drawing/2014/main" id="{E3C3EF18-2C72-4E16-A4DA-116E3AE63D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68164" y="413886"/>
                        <a:ext cx="8351838" cy="5724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533889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Introduction</a:t>
            </a:r>
            <a:r>
              <a:rPr lang="de-DE" sz="2000" b="1" dirty="0">
                <a:solidFill>
                  <a:schemeClr val="bg1"/>
                </a:solidFill>
              </a:rPr>
              <a:t>: </a:t>
            </a:r>
            <a:r>
              <a:rPr lang="de-DE" sz="2000" b="1" dirty="0" err="1">
                <a:solidFill>
                  <a:schemeClr val="bg1"/>
                </a:solidFill>
              </a:rPr>
              <a:t>Restructure</a:t>
            </a:r>
            <a:r>
              <a:rPr lang="de-DE" sz="2000" b="1" dirty="0">
                <a:solidFill>
                  <a:schemeClr val="bg1"/>
                </a:solidFill>
              </a:rPr>
              <a:t> Departments</a:t>
            </a:r>
          </a:p>
          <a:p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Objekt 1">
            <a:extLst>
              <a:ext uri="{FF2B5EF4-FFF2-40B4-BE49-F238E27FC236}">
                <a16:creationId xmlns:a16="http://schemas.microsoft.com/office/drawing/2014/main" id="{E3C3EF18-2C72-4E16-A4DA-116E3AE63D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6296135"/>
              </p:ext>
            </p:extLst>
          </p:nvPr>
        </p:nvGraphicFramePr>
        <p:xfrm>
          <a:off x="2768164" y="413886"/>
          <a:ext cx="8351838" cy="5724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35" name="Visio" r:id="rId3" imgW="12540797" imgH="8595478" progId="Visio.Drawing.11">
                  <p:embed/>
                </p:oleObj>
              </mc:Choice>
              <mc:Fallback>
                <p:oleObj name="Visio" r:id="rId3" imgW="12540797" imgH="8595478" progId="Visio.Drawing.11">
                  <p:embed/>
                  <p:pic>
                    <p:nvPicPr>
                      <p:cNvPr id="2" name="Objekt 1">
                        <a:extLst>
                          <a:ext uri="{FF2B5EF4-FFF2-40B4-BE49-F238E27FC236}">
                            <a16:creationId xmlns:a16="http://schemas.microsoft.com/office/drawing/2014/main" id="{E3C3EF18-2C72-4E16-A4DA-116E3AE63D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68164" y="413886"/>
                        <a:ext cx="8351838" cy="5724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23502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Introduction</a:t>
            </a:r>
            <a:r>
              <a:rPr lang="de-DE" sz="2000" b="1" dirty="0">
                <a:solidFill>
                  <a:schemeClr val="bg1"/>
                </a:solidFill>
              </a:rPr>
              <a:t>: </a:t>
            </a:r>
            <a:r>
              <a:rPr lang="de-DE" sz="2000" b="1" dirty="0" err="1">
                <a:solidFill>
                  <a:schemeClr val="bg1"/>
                </a:solidFill>
              </a:rPr>
              <a:t>Restructure</a:t>
            </a:r>
            <a:r>
              <a:rPr lang="de-DE" sz="2000" b="1" dirty="0">
                <a:solidFill>
                  <a:schemeClr val="bg1"/>
                </a:solidFill>
              </a:rPr>
              <a:t> Departments</a:t>
            </a:r>
          </a:p>
          <a:p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Objekt 1">
            <a:extLst>
              <a:ext uri="{FF2B5EF4-FFF2-40B4-BE49-F238E27FC236}">
                <a16:creationId xmlns:a16="http://schemas.microsoft.com/office/drawing/2014/main" id="{E3C3EF18-2C72-4E16-A4DA-116E3AE63D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0057498"/>
              </p:ext>
            </p:extLst>
          </p:nvPr>
        </p:nvGraphicFramePr>
        <p:xfrm>
          <a:off x="2768164" y="413886"/>
          <a:ext cx="8351838" cy="5724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64" name="Visio" r:id="rId3" imgW="12540797" imgH="8595478" progId="Visio.Drawing.11">
                  <p:embed/>
                </p:oleObj>
              </mc:Choice>
              <mc:Fallback>
                <p:oleObj name="Visio" r:id="rId3" imgW="12540797" imgH="8595478" progId="Visio.Drawing.11">
                  <p:embed/>
                  <p:pic>
                    <p:nvPicPr>
                      <p:cNvPr id="2" name="Objekt 1">
                        <a:extLst>
                          <a:ext uri="{FF2B5EF4-FFF2-40B4-BE49-F238E27FC236}">
                            <a16:creationId xmlns:a16="http://schemas.microsoft.com/office/drawing/2014/main" id="{E3C3EF18-2C72-4E16-A4DA-116E3AE63D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68164" y="413886"/>
                        <a:ext cx="8351838" cy="5724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2765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2" descr="Bildergebnis für red right arrow">
            <a:extLst>
              <a:ext uri="{FF2B5EF4-FFF2-40B4-BE49-F238E27FC236}">
                <a16:creationId xmlns:a16="http://schemas.microsoft.com/office/drawing/2014/main" id="{5737B3BB-5811-451E-A1F0-ACC466A119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Introduction</a:t>
            </a:r>
            <a:r>
              <a:rPr lang="de-DE" sz="2000" b="1" dirty="0">
                <a:solidFill>
                  <a:schemeClr val="bg1"/>
                </a:solidFill>
              </a:rPr>
              <a:t>: </a:t>
            </a:r>
            <a:r>
              <a:rPr lang="de-DE" sz="2000" b="1" dirty="0" err="1">
                <a:solidFill>
                  <a:schemeClr val="bg1"/>
                </a:solidFill>
              </a:rPr>
              <a:t>Restructure</a:t>
            </a:r>
            <a:r>
              <a:rPr lang="de-DE" sz="2000" b="1" dirty="0">
                <a:solidFill>
                  <a:schemeClr val="bg1"/>
                </a:solidFill>
              </a:rPr>
              <a:t> Departments</a:t>
            </a:r>
          </a:p>
          <a:p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4" name="Objekt 3">
            <a:extLst>
              <a:ext uri="{FF2B5EF4-FFF2-40B4-BE49-F238E27FC236}">
                <a16:creationId xmlns:a16="http://schemas.microsoft.com/office/drawing/2014/main" id="{51B4B43E-386F-4E6E-A9B9-C80C75E787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0853669"/>
              </p:ext>
            </p:extLst>
          </p:nvPr>
        </p:nvGraphicFramePr>
        <p:xfrm>
          <a:off x="175628" y="1395662"/>
          <a:ext cx="11856399" cy="3928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07" name="Visio" r:id="rId3" imgW="8164399" imgH="2705375" progId="Visio.Drawing.11">
                  <p:embed/>
                </p:oleObj>
              </mc:Choice>
              <mc:Fallback>
                <p:oleObj name="Visio" r:id="rId3" imgW="8164399" imgH="2705375" progId="Visio.Drawing.11">
                  <p:embed/>
                  <p:pic>
                    <p:nvPicPr>
                      <p:cNvPr id="4" name="Objekt 3">
                        <a:extLst>
                          <a:ext uri="{FF2B5EF4-FFF2-40B4-BE49-F238E27FC236}">
                            <a16:creationId xmlns:a16="http://schemas.microsoft.com/office/drawing/2014/main" id="{51B4B43E-386F-4E6E-A9B9-C80C75E787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5628" y="1395662"/>
                        <a:ext cx="11856399" cy="3928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05371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Introduction</a:t>
            </a:r>
            <a:r>
              <a:rPr lang="de-DE" sz="2000" b="1" dirty="0">
                <a:solidFill>
                  <a:schemeClr val="bg1"/>
                </a:solidFill>
              </a:rPr>
              <a:t>: </a:t>
            </a:r>
            <a:r>
              <a:rPr lang="de-DE" sz="2000" b="1" dirty="0" err="1">
                <a:solidFill>
                  <a:schemeClr val="bg1"/>
                </a:solidFill>
              </a:rPr>
              <a:t>Restructure</a:t>
            </a:r>
            <a:r>
              <a:rPr lang="de-DE" sz="2000" b="1" dirty="0">
                <a:solidFill>
                  <a:schemeClr val="bg1"/>
                </a:solidFill>
              </a:rPr>
              <a:t> Departments</a:t>
            </a:r>
          </a:p>
          <a:p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Objekt 1">
            <a:extLst>
              <a:ext uri="{FF2B5EF4-FFF2-40B4-BE49-F238E27FC236}">
                <a16:creationId xmlns:a16="http://schemas.microsoft.com/office/drawing/2014/main" id="{E3C3EF18-2C72-4E16-A4DA-116E3AE63D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5819226"/>
              </p:ext>
            </p:extLst>
          </p:nvPr>
        </p:nvGraphicFramePr>
        <p:xfrm>
          <a:off x="2768164" y="413886"/>
          <a:ext cx="8351838" cy="5724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5" name="Visio" r:id="rId3" imgW="12540797" imgH="8595478" progId="Visio.Drawing.11">
                  <p:embed/>
                </p:oleObj>
              </mc:Choice>
              <mc:Fallback>
                <p:oleObj name="Visio" r:id="rId3" imgW="12540797" imgH="8595478" progId="Visio.Drawing.11">
                  <p:embed/>
                  <p:pic>
                    <p:nvPicPr>
                      <p:cNvPr id="2" name="Objekt 1">
                        <a:extLst>
                          <a:ext uri="{FF2B5EF4-FFF2-40B4-BE49-F238E27FC236}">
                            <a16:creationId xmlns:a16="http://schemas.microsoft.com/office/drawing/2014/main" id="{E3C3EF18-2C72-4E16-A4DA-116E3AE63D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68164" y="413886"/>
                        <a:ext cx="8351838" cy="5724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621257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Introduction</a:t>
            </a:r>
            <a:r>
              <a:rPr lang="de-DE" sz="2000" b="1" dirty="0">
                <a:solidFill>
                  <a:schemeClr val="bg1"/>
                </a:solidFill>
              </a:rPr>
              <a:t>: </a:t>
            </a:r>
            <a:r>
              <a:rPr lang="de-DE" sz="2000" b="1" dirty="0" err="1">
                <a:solidFill>
                  <a:schemeClr val="bg1"/>
                </a:solidFill>
              </a:rPr>
              <a:t>Restructure</a:t>
            </a:r>
            <a:r>
              <a:rPr lang="de-DE" sz="2000" b="1" dirty="0">
                <a:solidFill>
                  <a:schemeClr val="bg1"/>
                </a:solidFill>
              </a:rPr>
              <a:t> Departments</a:t>
            </a:r>
          </a:p>
          <a:p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Objekt 1">
            <a:extLst>
              <a:ext uri="{FF2B5EF4-FFF2-40B4-BE49-F238E27FC236}">
                <a16:creationId xmlns:a16="http://schemas.microsoft.com/office/drawing/2014/main" id="{E3C3EF18-2C72-4E16-A4DA-116E3AE63D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8580760"/>
              </p:ext>
            </p:extLst>
          </p:nvPr>
        </p:nvGraphicFramePr>
        <p:xfrm>
          <a:off x="2768164" y="413886"/>
          <a:ext cx="8351838" cy="5724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88" name="Visio" r:id="rId3" imgW="12540797" imgH="8595478" progId="Visio.Drawing.11">
                  <p:embed/>
                </p:oleObj>
              </mc:Choice>
              <mc:Fallback>
                <p:oleObj name="Visio" r:id="rId3" imgW="12540797" imgH="8595478" progId="Visio.Drawing.11">
                  <p:embed/>
                  <p:pic>
                    <p:nvPicPr>
                      <p:cNvPr id="2" name="Objekt 1">
                        <a:extLst>
                          <a:ext uri="{FF2B5EF4-FFF2-40B4-BE49-F238E27FC236}">
                            <a16:creationId xmlns:a16="http://schemas.microsoft.com/office/drawing/2014/main" id="{E3C3EF18-2C72-4E16-A4DA-116E3AE63D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68164" y="413886"/>
                        <a:ext cx="8351838" cy="5724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640951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Introduction</a:t>
            </a:r>
            <a:r>
              <a:rPr lang="de-DE" sz="2000" b="1" dirty="0">
                <a:solidFill>
                  <a:schemeClr val="bg1"/>
                </a:solidFill>
              </a:rPr>
              <a:t>: </a:t>
            </a:r>
            <a:r>
              <a:rPr lang="de-DE" sz="2000" b="1" dirty="0" err="1">
                <a:solidFill>
                  <a:schemeClr val="bg1"/>
                </a:solidFill>
              </a:rPr>
              <a:t>Restructure</a:t>
            </a:r>
            <a:r>
              <a:rPr lang="de-DE" sz="2000" b="1" dirty="0">
                <a:solidFill>
                  <a:schemeClr val="bg1"/>
                </a:solidFill>
              </a:rPr>
              <a:t> Departments</a:t>
            </a:r>
          </a:p>
          <a:p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2" name="Objekt 1">
            <a:extLst>
              <a:ext uri="{FF2B5EF4-FFF2-40B4-BE49-F238E27FC236}">
                <a16:creationId xmlns:a16="http://schemas.microsoft.com/office/drawing/2014/main" id="{E3C3EF18-2C72-4E16-A4DA-116E3AE63D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4393143"/>
              </p:ext>
            </p:extLst>
          </p:nvPr>
        </p:nvGraphicFramePr>
        <p:xfrm>
          <a:off x="2768164" y="413886"/>
          <a:ext cx="8351838" cy="5724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69" name="Visio" r:id="rId3" imgW="12540797" imgH="8595478" progId="Visio.Drawing.11">
                  <p:embed/>
                </p:oleObj>
              </mc:Choice>
              <mc:Fallback>
                <p:oleObj name="Visio" r:id="rId3" imgW="12540797" imgH="8595478" progId="Visio.Drawing.11">
                  <p:embed/>
                  <p:pic>
                    <p:nvPicPr>
                      <p:cNvPr id="2" name="Objekt 1">
                        <a:extLst>
                          <a:ext uri="{FF2B5EF4-FFF2-40B4-BE49-F238E27FC236}">
                            <a16:creationId xmlns:a16="http://schemas.microsoft.com/office/drawing/2014/main" id="{E3C3EF18-2C72-4E16-A4DA-116E3AE63D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68164" y="413886"/>
                        <a:ext cx="8351838" cy="5724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97308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Introduction</a:t>
            </a:r>
            <a:r>
              <a:rPr lang="de-DE" sz="2000" b="1" dirty="0">
                <a:solidFill>
                  <a:schemeClr val="bg1"/>
                </a:solidFill>
              </a:rPr>
              <a:t>: </a:t>
            </a:r>
            <a:r>
              <a:rPr lang="de-DE" sz="2000" b="1" dirty="0" err="1">
                <a:solidFill>
                  <a:schemeClr val="bg1"/>
                </a:solidFill>
              </a:rPr>
              <a:t>Restructure</a:t>
            </a:r>
            <a:r>
              <a:rPr lang="de-DE" sz="2000" b="1" dirty="0">
                <a:solidFill>
                  <a:schemeClr val="bg1"/>
                </a:solidFill>
              </a:rPr>
              <a:t> Departments</a:t>
            </a:r>
          </a:p>
          <a:p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3" name="Objekt 2">
            <a:extLst>
              <a:ext uri="{FF2B5EF4-FFF2-40B4-BE49-F238E27FC236}">
                <a16:creationId xmlns:a16="http://schemas.microsoft.com/office/drawing/2014/main" id="{467F951D-39E4-494F-A55A-B772FE3EEF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43858"/>
              </p:ext>
            </p:extLst>
          </p:nvPr>
        </p:nvGraphicFramePr>
        <p:xfrm>
          <a:off x="781421" y="197957"/>
          <a:ext cx="10629158" cy="597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02" name="Visio" r:id="rId3" imgW="11602543" imgH="6517928" progId="Visio.Drawing.11">
                  <p:embed/>
                </p:oleObj>
              </mc:Choice>
              <mc:Fallback>
                <p:oleObj name="Visio" r:id="rId3" imgW="11602543" imgH="6517928" progId="Visio.Drawing.11">
                  <p:embed/>
                  <p:pic>
                    <p:nvPicPr>
                      <p:cNvPr id="3" name="Objekt 2">
                        <a:extLst>
                          <a:ext uri="{FF2B5EF4-FFF2-40B4-BE49-F238E27FC236}">
                            <a16:creationId xmlns:a16="http://schemas.microsoft.com/office/drawing/2014/main" id="{467F951D-39E4-494F-A55A-B772FE3EEF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1421" y="197957"/>
                        <a:ext cx="10629158" cy="5971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05876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2" descr="Bildergebnis für red right arrow">
            <a:extLst>
              <a:ext uri="{FF2B5EF4-FFF2-40B4-BE49-F238E27FC236}">
                <a16:creationId xmlns:a16="http://schemas.microsoft.com/office/drawing/2014/main" id="{5737B3BB-5811-451E-A1F0-ACC466A119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Introduction</a:t>
            </a:r>
            <a:r>
              <a:rPr lang="de-DE" sz="2000" b="1" dirty="0">
                <a:solidFill>
                  <a:schemeClr val="bg1"/>
                </a:solidFill>
              </a:rPr>
              <a:t>: </a:t>
            </a:r>
            <a:r>
              <a:rPr lang="de-DE" sz="2000" b="1" dirty="0" err="1">
                <a:solidFill>
                  <a:schemeClr val="bg1"/>
                </a:solidFill>
              </a:rPr>
              <a:t>Restructure</a:t>
            </a:r>
            <a:r>
              <a:rPr lang="de-DE" sz="2000" b="1" dirty="0">
                <a:solidFill>
                  <a:schemeClr val="bg1"/>
                </a:solidFill>
              </a:rPr>
              <a:t> Departments</a:t>
            </a:r>
          </a:p>
          <a:p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4" name="Objekt 3">
            <a:extLst>
              <a:ext uri="{FF2B5EF4-FFF2-40B4-BE49-F238E27FC236}">
                <a16:creationId xmlns:a16="http://schemas.microsoft.com/office/drawing/2014/main" id="{51B4B43E-386F-4E6E-A9B9-C80C75E787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0567252"/>
              </p:ext>
            </p:extLst>
          </p:nvPr>
        </p:nvGraphicFramePr>
        <p:xfrm>
          <a:off x="175628" y="1395662"/>
          <a:ext cx="11856399" cy="3928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31" name="Visio" r:id="rId3" imgW="8164399" imgH="2705375" progId="Visio.Drawing.11">
                  <p:embed/>
                </p:oleObj>
              </mc:Choice>
              <mc:Fallback>
                <p:oleObj name="Visio" r:id="rId3" imgW="8164399" imgH="2705375" progId="Visio.Drawing.11">
                  <p:embed/>
                  <p:pic>
                    <p:nvPicPr>
                      <p:cNvPr id="4" name="Objekt 3">
                        <a:extLst>
                          <a:ext uri="{FF2B5EF4-FFF2-40B4-BE49-F238E27FC236}">
                            <a16:creationId xmlns:a16="http://schemas.microsoft.com/office/drawing/2014/main" id="{51B4B43E-386F-4E6E-A9B9-C80C75E787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5628" y="1395662"/>
                        <a:ext cx="11856399" cy="3928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26761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2" descr="Bildergebnis für red right arrow">
            <a:extLst>
              <a:ext uri="{FF2B5EF4-FFF2-40B4-BE49-F238E27FC236}">
                <a16:creationId xmlns:a16="http://schemas.microsoft.com/office/drawing/2014/main" id="{5737B3BB-5811-451E-A1F0-ACC466A119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Introduction</a:t>
            </a:r>
            <a:r>
              <a:rPr lang="de-DE" sz="2000" b="1" dirty="0">
                <a:solidFill>
                  <a:schemeClr val="bg1"/>
                </a:solidFill>
              </a:rPr>
              <a:t>: </a:t>
            </a:r>
            <a:r>
              <a:rPr lang="de-DE" sz="2000" b="1" dirty="0" err="1">
                <a:solidFill>
                  <a:schemeClr val="bg1"/>
                </a:solidFill>
              </a:rPr>
              <a:t>Restructure</a:t>
            </a:r>
            <a:r>
              <a:rPr lang="de-DE" sz="2000" b="1" dirty="0">
                <a:solidFill>
                  <a:schemeClr val="bg1"/>
                </a:solidFill>
              </a:rPr>
              <a:t> Departments</a:t>
            </a:r>
          </a:p>
          <a:p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4" name="Objekt 3">
            <a:extLst>
              <a:ext uri="{FF2B5EF4-FFF2-40B4-BE49-F238E27FC236}">
                <a16:creationId xmlns:a16="http://schemas.microsoft.com/office/drawing/2014/main" id="{51B4B43E-386F-4E6E-A9B9-C80C75E787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586258"/>
              </p:ext>
            </p:extLst>
          </p:nvPr>
        </p:nvGraphicFramePr>
        <p:xfrm>
          <a:off x="175628" y="1395662"/>
          <a:ext cx="11856399" cy="3928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184" name="Visio" r:id="rId3" imgW="8164399" imgH="2705375" progId="Visio.Drawing.11">
                  <p:embed/>
                </p:oleObj>
              </mc:Choice>
              <mc:Fallback>
                <p:oleObj name="Visio" r:id="rId3" imgW="8164399" imgH="2705375" progId="Visio.Drawing.11">
                  <p:embed/>
                  <p:pic>
                    <p:nvPicPr>
                      <p:cNvPr id="4" name="Objekt 3">
                        <a:extLst>
                          <a:ext uri="{FF2B5EF4-FFF2-40B4-BE49-F238E27FC236}">
                            <a16:creationId xmlns:a16="http://schemas.microsoft.com/office/drawing/2014/main" id="{51B4B43E-386F-4E6E-A9B9-C80C75E787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5628" y="1395662"/>
                        <a:ext cx="11856399" cy="3928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8074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2" descr="Bildergebnis für red right arrow">
            <a:extLst>
              <a:ext uri="{FF2B5EF4-FFF2-40B4-BE49-F238E27FC236}">
                <a16:creationId xmlns:a16="http://schemas.microsoft.com/office/drawing/2014/main" id="{5737B3BB-5811-451E-A1F0-ACC466A119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Introduction</a:t>
            </a:r>
            <a:r>
              <a:rPr lang="de-DE" sz="2000" b="1" dirty="0">
                <a:solidFill>
                  <a:schemeClr val="bg1"/>
                </a:solidFill>
              </a:rPr>
              <a:t>: </a:t>
            </a:r>
            <a:r>
              <a:rPr lang="de-DE" sz="2000" b="1" dirty="0" err="1">
                <a:solidFill>
                  <a:schemeClr val="bg1"/>
                </a:solidFill>
              </a:rPr>
              <a:t>Restructure</a:t>
            </a:r>
            <a:r>
              <a:rPr lang="de-DE" sz="2000" b="1" dirty="0">
                <a:solidFill>
                  <a:schemeClr val="bg1"/>
                </a:solidFill>
              </a:rPr>
              <a:t> Departments</a:t>
            </a:r>
          </a:p>
          <a:p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4" name="Objekt 3">
            <a:extLst>
              <a:ext uri="{FF2B5EF4-FFF2-40B4-BE49-F238E27FC236}">
                <a16:creationId xmlns:a16="http://schemas.microsoft.com/office/drawing/2014/main" id="{51B4B43E-386F-4E6E-A9B9-C80C75E787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6774537"/>
              </p:ext>
            </p:extLst>
          </p:nvPr>
        </p:nvGraphicFramePr>
        <p:xfrm>
          <a:off x="175628" y="1395662"/>
          <a:ext cx="11856399" cy="3928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54" name="Visio" r:id="rId3" imgW="8164399" imgH="2705375" progId="Visio.Drawing.11">
                  <p:embed/>
                </p:oleObj>
              </mc:Choice>
              <mc:Fallback>
                <p:oleObj name="Visio" r:id="rId3" imgW="8164399" imgH="2705375" progId="Visio.Drawing.11">
                  <p:embed/>
                  <p:pic>
                    <p:nvPicPr>
                      <p:cNvPr id="4" name="Objekt 3">
                        <a:extLst>
                          <a:ext uri="{FF2B5EF4-FFF2-40B4-BE49-F238E27FC236}">
                            <a16:creationId xmlns:a16="http://schemas.microsoft.com/office/drawing/2014/main" id="{51B4B43E-386F-4E6E-A9B9-C80C75E787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5628" y="1395662"/>
                        <a:ext cx="11856399" cy="3928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00762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2" descr="Bildergebnis für red right arrow">
            <a:extLst>
              <a:ext uri="{FF2B5EF4-FFF2-40B4-BE49-F238E27FC236}">
                <a16:creationId xmlns:a16="http://schemas.microsoft.com/office/drawing/2014/main" id="{5737B3BB-5811-451E-A1F0-ACC466A119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Introduction</a:t>
            </a:r>
            <a:r>
              <a:rPr lang="de-DE" sz="2000" b="1" dirty="0">
                <a:solidFill>
                  <a:schemeClr val="bg1"/>
                </a:solidFill>
              </a:rPr>
              <a:t>: </a:t>
            </a:r>
            <a:r>
              <a:rPr lang="de-DE" sz="2000" b="1" dirty="0" err="1">
                <a:solidFill>
                  <a:schemeClr val="bg1"/>
                </a:solidFill>
              </a:rPr>
              <a:t>Restructure</a:t>
            </a:r>
            <a:r>
              <a:rPr lang="de-DE" sz="2000" b="1" dirty="0">
                <a:solidFill>
                  <a:schemeClr val="bg1"/>
                </a:solidFill>
              </a:rPr>
              <a:t> Departments</a:t>
            </a:r>
          </a:p>
          <a:p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4" name="Objekt 3">
            <a:extLst>
              <a:ext uri="{FF2B5EF4-FFF2-40B4-BE49-F238E27FC236}">
                <a16:creationId xmlns:a16="http://schemas.microsoft.com/office/drawing/2014/main" id="{51B4B43E-386F-4E6E-A9B9-C80C75E787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0325288"/>
              </p:ext>
            </p:extLst>
          </p:nvPr>
        </p:nvGraphicFramePr>
        <p:xfrm>
          <a:off x="175628" y="1395662"/>
          <a:ext cx="11856399" cy="3928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79" name="Visio" r:id="rId3" imgW="8164399" imgH="2705375" progId="Visio.Drawing.11">
                  <p:embed/>
                </p:oleObj>
              </mc:Choice>
              <mc:Fallback>
                <p:oleObj name="Visio" r:id="rId3" imgW="8164399" imgH="2705375" progId="Visio.Drawing.11">
                  <p:embed/>
                  <p:pic>
                    <p:nvPicPr>
                      <p:cNvPr id="4" name="Objekt 3">
                        <a:extLst>
                          <a:ext uri="{FF2B5EF4-FFF2-40B4-BE49-F238E27FC236}">
                            <a16:creationId xmlns:a16="http://schemas.microsoft.com/office/drawing/2014/main" id="{51B4B43E-386F-4E6E-A9B9-C80C75E787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5628" y="1395662"/>
                        <a:ext cx="11856399" cy="3928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63033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2" descr="Bildergebnis für red right arrow">
            <a:extLst>
              <a:ext uri="{FF2B5EF4-FFF2-40B4-BE49-F238E27FC236}">
                <a16:creationId xmlns:a16="http://schemas.microsoft.com/office/drawing/2014/main" id="{5737B3BB-5811-451E-A1F0-ACC466A119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Introduction</a:t>
            </a:r>
            <a:r>
              <a:rPr lang="de-DE" sz="2000" b="1" dirty="0">
                <a:solidFill>
                  <a:schemeClr val="bg1"/>
                </a:solidFill>
              </a:rPr>
              <a:t>: </a:t>
            </a:r>
            <a:r>
              <a:rPr lang="de-DE" sz="2000" b="1" dirty="0" err="1">
                <a:solidFill>
                  <a:schemeClr val="bg1"/>
                </a:solidFill>
              </a:rPr>
              <a:t>Restructure</a:t>
            </a:r>
            <a:r>
              <a:rPr lang="de-DE" sz="2000" b="1" dirty="0">
                <a:solidFill>
                  <a:schemeClr val="bg1"/>
                </a:solidFill>
              </a:rPr>
              <a:t> Departments</a:t>
            </a:r>
          </a:p>
          <a:p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4" name="Objekt 3">
            <a:extLst>
              <a:ext uri="{FF2B5EF4-FFF2-40B4-BE49-F238E27FC236}">
                <a16:creationId xmlns:a16="http://schemas.microsoft.com/office/drawing/2014/main" id="{51B4B43E-386F-4E6E-A9B9-C80C75E787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9791387"/>
              </p:ext>
            </p:extLst>
          </p:nvPr>
        </p:nvGraphicFramePr>
        <p:xfrm>
          <a:off x="175628" y="1395662"/>
          <a:ext cx="11856399" cy="3928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02" name="Visio" r:id="rId3" imgW="8164399" imgH="2705375" progId="Visio.Drawing.11">
                  <p:embed/>
                </p:oleObj>
              </mc:Choice>
              <mc:Fallback>
                <p:oleObj name="Visio" r:id="rId3" imgW="8164399" imgH="2705375" progId="Visio.Drawing.11">
                  <p:embed/>
                  <p:pic>
                    <p:nvPicPr>
                      <p:cNvPr id="4" name="Objekt 3">
                        <a:extLst>
                          <a:ext uri="{FF2B5EF4-FFF2-40B4-BE49-F238E27FC236}">
                            <a16:creationId xmlns:a16="http://schemas.microsoft.com/office/drawing/2014/main" id="{51B4B43E-386F-4E6E-A9B9-C80C75E787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5628" y="1395662"/>
                        <a:ext cx="11856399" cy="3928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8857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2" descr="Bildergebnis für red right arrow">
            <a:extLst>
              <a:ext uri="{FF2B5EF4-FFF2-40B4-BE49-F238E27FC236}">
                <a16:creationId xmlns:a16="http://schemas.microsoft.com/office/drawing/2014/main" id="{5737B3BB-5811-451E-A1F0-ACC466A119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3CA198D3-114C-48D6-BD9F-5C24F8A7C604}"/>
              </a:ext>
            </a:extLst>
          </p:cNvPr>
          <p:cNvSpPr txBox="1"/>
          <p:nvPr/>
        </p:nvSpPr>
        <p:spPr>
          <a:xfrm>
            <a:off x="0" y="6457890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err="1">
                <a:solidFill>
                  <a:schemeClr val="bg1"/>
                </a:solidFill>
              </a:rPr>
              <a:t>Introduction</a:t>
            </a:r>
            <a:r>
              <a:rPr lang="de-DE" sz="2000" b="1" dirty="0">
                <a:solidFill>
                  <a:schemeClr val="bg1"/>
                </a:solidFill>
              </a:rPr>
              <a:t>: </a:t>
            </a:r>
            <a:r>
              <a:rPr lang="de-DE" sz="2000" b="1" dirty="0" err="1">
                <a:solidFill>
                  <a:schemeClr val="bg1"/>
                </a:solidFill>
              </a:rPr>
              <a:t>Restructure</a:t>
            </a:r>
            <a:r>
              <a:rPr lang="de-DE" sz="2000" b="1" dirty="0">
                <a:solidFill>
                  <a:schemeClr val="bg1"/>
                </a:solidFill>
              </a:rPr>
              <a:t> Departments</a:t>
            </a:r>
          </a:p>
          <a:p>
            <a:endParaRPr lang="de-DE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4" name="Objekt 3">
            <a:extLst>
              <a:ext uri="{FF2B5EF4-FFF2-40B4-BE49-F238E27FC236}">
                <a16:creationId xmlns:a16="http://schemas.microsoft.com/office/drawing/2014/main" id="{51B4B43E-386F-4E6E-A9B9-C80C75E787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5783863"/>
              </p:ext>
            </p:extLst>
          </p:nvPr>
        </p:nvGraphicFramePr>
        <p:xfrm>
          <a:off x="175628" y="1395662"/>
          <a:ext cx="11856399" cy="39283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3" name="Visio" r:id="rId3" imgW="8164399" imgH="2705375" progId="Visio.Drawing.11">
                  <p:embed/>
                </p:oleObj>
              </mc:Choice>
              <mc:Fallback>
                <p:oleObj name="Visio" r:id="rId3" imgW="8164399" imgH="2705375" progId="Visio.Drawing.11">
                  <p:embed/>
                  <p:pic>
                    <p:nvPicPr>
                      <p:cNvPr id="4" name="Objekt 3">
                        <a:extLst>
                          <a:ext uri="{FF2B5EF4-FFF2-40B4-BE49-F238E27FC236}">
                            <a16:creationId xmlns:a16="http://schemas.microsoft.com/office/drawing/2014/main" id="{51B4B43E-386F-4E6E-A9B9-C80C75E787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5628" y="1395662"/>
                        <a:ext cx="11856399" cy="39283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03325330"/>
      </p:ext>
    </p:extLst>
  </p:cSld>
  <p:clrMapOvr>
    <a:masterClrMapping/>
  </p:clrMapOvr>
</p:sld>
</file>

<file path=ppt/theme/theme1.xml><?xml version="1.0" encoding="utf-8"?>
<a:theme xmlns:a="http://schemas.openxmlformats.org/drawingml/2006/main" name="Rückblick">
  <a:themeElements>
    <a:clrScheme name="Rückblick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TM02900769[[fn=Rückblick]]</Template>
  <TotalTime>0</TotalTime>
  <Words>147</Words>
  <Application>Microsoft Office PowerPoint</Application>
  <PresentationFormat>Breitbild</PresentationFormat>
  <Paragraphs>36</Paragraphs>
  <Slides>33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37" baseType="lpstr">
      <vt:lpstr>Calibri</vt:lpstr>
      <vt:lpstr>Calibri Light</vt:lpstr>
      <vt:lpstr>Rückblick</vt:lpstr>
      <vt:lpstr>Microsoft Visio Drawing</vt:lpstr>
      <vt:lpstr>Implementation of Deltas in Sets</vt:lpstr>
      <vt:lpstr>Introduction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Delta Composition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Implementation</vt:lpstr>
      <vt:lpstr>Appendix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Deltas</dc:title>
  <dc:creator>Sergej Japs</dc:creator>
  <cp:lastModifiedBy>Sergej Japs</cp:lastModifiedBy>
  <cp:revision>52</cp:revision>
  <dcterms:created xsi:type="dcterms:W3CDTF">2018-01-25T07:50:37Z</dcterms:created>
  <dcterms:modified xsi:type="dcterms:W3CDTF">2018-01-26T12:25:59Z</dcterms:modified>
</cp:coreProperties>
</file>

<file path=docProps/thumbnail.jpeg>
</file>